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18"/>
  </p:notesMasterIdLst>
  <p:sldIdLst>
    <p:sldId id="636" r:id="rId2"/>
    <p:sldId id="558" r:id="rId3"/>
    <p:sldId id="559" r:id="rId4"/>
    <p:sldId id="677" r:id="rId5"/>
    <p:sldId id="680" r:id="rId6"/>
    <p:sldId id="678" r:id="rId7"/>
    <p:sldId id="562" r:id="rId8"/>
    <p:sldId id="565" r:id="rId9"/>
    <p:sldId id="566" r:id="rId10"/>
    <p:sldId id="567" r:id="rId11"/>
    <p:sldId id="577" r:id="rId12"/>
    <p:sldId id="578" r:id="rId13"/>
    <p:sldId id="580" r:id="rId14"/>
    <p:sldId id="579" r:id="rId15"/>
    <p:sldId id="581" r:id="rId16"/>
    <p:sldId id="679" r:id="rId17"/>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3: Processing" id="{8A196B2D-8BD2-4A87-B137-05433EF3618C}">
          <p14:sldIdLst>
            <p14:sldId id="636"/>
            <p14:sldId id="558"/>
            <p14:sldId id="559"/>
            <p14:sldId id="677"/>
            <p14:sldId id="680"/>
            <p14:sldId id="678"/>
            <p14:sldId id="562"/>
            <p14:sldId id="565"/>
            <p14:sldId id="566"/>
            <p14:sldId id="567"/>
            <p14:sldId id="577"/>
            <p14:sldId id="578"/>
            <p14:sldId id="580"/>
            <p14:sldId id="579"/>
            <p14:sldId id="581"/>
            <p14:sldId id="67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583" autoAdjust="0"/>
    <p:restoredTop sz="58980" autoAdjust="0"/>
  </p:normalViewPr>
  <p:slideViewPr>
    <p:cSldViewPr snapToGrid="0" snapToObjects="1">
      <p:cViewPr varScale="1">
        <p:scale>
          <a:sx n="72" d="100"/>
          <a:sy n="72" d="100"/>
        </p:scale>
        <p:origin x="1704" y="200"/>
      </p:cViewPr>
      <p:guideLst>
        <p:guide orient="horz" pos="2232"/>
        <p:guide pos="3840"/>
      </p:guideLst>
    </p:cSldViewPr>
  </p:slideViewPr>
  <p:notesTextViewPr>
    <p:cViewPr>
      <p:scale>
        <a:sx n="125" d="100"/>
        <a:sy n="125"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375F34F-87E7-4A14-8650-58B22BB0CFB0}"/>
    <pc:docChg chg="custSel modSld">
      <pc:chgData name="Mitchell Wand" userId="de9b44c55c049659" providerId="LiveId" clId="{9375F34F-87E7-4A14-8650-58B22BB0CFB0}" dt="2023-09-22T00:45:02.813" v="430" actId="20577"/>
      <pc:docMkLst>
        <pc:docMk/>
      </pc:docMkLst>
      <pc:sldChg chg="modSp mod modNotesTx">
        <pc:chgData name="Mitchell Wand" userId="de9b44c55c049659" providerId="LiveId" clId="{9375F34F-87E7-4A14-8650-58B22BB0CFB0}" dt="2023-09-22T00:20:46.397" v="250" actId="20577"/>
        <pc:sldMkLst>
          <pc:docMk/>
          <pc:sldMk cId="921224079" sldId="567"/>
        </pc:sldMkLst>
        <pc:spChg chg="mod">
          <ac:chgData name="Mitchell Wand" userId="de9b44c55c049659" providerId="LiveId" clId="{9375F34F-87E7-4A14-8650-58B22BB0CFB0}" dt="2023-09-22T00:19:32.182" v="90" actId="20577"/>
          <ac:spMkLst>
            <pc:docMk/>
            <pc:sldMk cId="921224079" sldId="567"/>
            <ac:spMk id="343" creationId="{00000000-0000-0000-0000-000000000000}"/>
          </ac:spMkLst>
        </pc:spChg>
      </pc:sldChg>
      <pc:sldChg chg="modNotesTx">
        <pc:chgData name="Mitchell Wand" userId="de9b44c55c049659" providerId="LiveId" clId="{9375F34F-87E7-4A14-8650-58B22BB0CFB0}" dt="2023-09-22T00:23:40.946" v="281" actId="20577"/>
        <pc:sldMkLst>
          <pc:docMk/>
          <pc:sldMk cId="3623289126" sldId="571"/>
        </pc:sldMkLst>
      </pc:sldChg>
      <pc:sldChg chg="delSp mod">
        <pc:chgData name="Mitchell Wand" userId="de9b44c55c049659" providerId="LiveId" clId="{9375F34F-87E7-4A14-8650-58B22BB0CFB0}" dt="2023-09-22T00:37:31.551" v="282" actId="478"/>
        <pc:sldMkLst>
          <pc:docMk/>
          <pc:sldMk cId="177380639" sldId="578"/>
        </pc:sldMkLst>
        <pc:spChg chg="del">
          <ac:chgData name="Mitchell Wand" userId="de9b44c55c049659" providerId="LiveId" clId="{9375F34F-87E7-4A14-8650-58B22BB0CFB0}" dt="2023-09-22T00:37:31.551" v="282" actId="478"/>
          <ac:spMkLst>
            <pc:docMk/>
            <pc:sldMk cId="177380639" sldId="578"/>
            <ac:spMk id="2" creationId="{BEE47AEB-05DB-8E5A-9690-2333535C6D6C}"/>
          </ac:spMkLst>
        </pc:spChg>
      </pc:sldChg>
      <pc:sldChg chg="modNotesTx">
        <pc:chgData name="Mitchell Wand" userId="de9b44c55c049659" providerId="LiveId" clId="{9375F34F-87E7-4A14-8650-58B22BB0CFB0}" dt="2023-09-22T00:45:02.813" v="430" actId="20577"/>
        <pc:sldMkLst>
          <pc:docMk/>
          <pc:sldMk cId="39293851" sldId="581"/>
        </pc:sldMkLst>
      </pc:sldChg>
      <pc:sldChg chg="modSp mod">
        <pc:chgData name="Mitchell Wand" userId="de9b44c55c049659" providerId="LiveId" clId="{9375F34F-87E7-4A14-8650-58B22BB0CFB0}" dt="2023-09-22T00:15:56.991" v="0" actId="20577"/>
        <pc:sldMkLst>
          <pc:docMk/>
          <pc:sldMk cId="1610246164" sldId="636"/>
        </pc:sldMkLst>
        <pc:spChg chg="mod">
          <ac:chgData name="Mitchell Wand" userId="de9b44c55c049659" providerId="LiveId" clId="{9375F34F-87E7-4A14-8650-58B22BB0CFB0}" dt="2023-09-22T00:15:56.991" v="0" actId="20577"/>
          <ac:spMkLst>
            <pc:docMk/>
            <pc:sldMk cId="1610246164" sldId="636"/>
            <ac:spMk id="8" creationId="{5B356C44-32EB-4AC4-94B7-A86895491E70}"/>
          </ac:spMkLst>
        </pc:spChg>
      </pc:sldChg>
      <pc:sldChg chg="modSp mod modNotesTx">
        <pc:chgData name="Mitchell Wand" userId="de9b44c55c049659" providerId="LiveId" clId="{9375F34F-87E7-4A14-8650-58B22BB0CFB0}" dt="2023-09-22T00:17:41.905" v="87" actId="14100"/>
        <pc:sldMkLst>
          <pc:docMk/>
          <pc:sldMk cId="4212001115" sldId="677"/>
        </pc:sldMkLst>
        <pc:spChg chg="mod">
          <ac:chgData name="Mitchell Wand" userId="de9b44c55c049659" providerId="LiveId" clId="{9375F34F-87E7-4A14-8650-58B22BB0CFB0}" dt="2023-09-22T00:17:41.905" v="87" actId="14100"/>
          <ac:spMkLst>
            <pc:docMk/>
            <pc:sldMk cId="4212001115" sldId="677"/>
            <ac:spMk id="3" creationId="{DBDA6B4F-F6F5-7772-1054-D9F98C421094}"/>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65B662FF-402D-4451-9669-114150BD9C56}"/>
    <pc:docChg chg="delSld delSection modSection">
      <pc:chgData name="Mitchell Wand" userId="de9b44c55c049659" providerId="LiveId" clId="{65B662FF-402D-4451-9669-114150BD9C56}" dt="2023-01-31T17:40:43.917" v="3" actId="18676"/>
      <pc:docMkLst>
        <pc:docMk/>
      </pc:docMkLst>
      <pc:sldChg chg="del">
        <pc:chgData name="Mitchell Wand" userId="de9b44c55c049659" providerId="LiveId" clId="{65B662FF-402D-4451-9669-114150BD9C56}" dt="2023-01-31T17:40:23.505" v="0" actId="18676"/>
        <pc:sldMkLst>
          <pc:docMk/>
          <pc:sldMk cId="0" sldId="258"/>
        </pc:sldMkLst>
      </pc:sldChg>
      <pc:sldChg chg="del">
        <pc:chgData name="Mitchell Wand" userId="de9b44c55c049659" providerId="LiveId" clId="{65B662FF-402D-4451-9669-114150BD9C56}" dt="2023-01-31T17:40:23.505" v="0" actId="18676"/>
        <pc:sldMkLst>
          <pc:docMk/>
          <pc:sldMk cId="2070542047" sldId="271"/>
        </pc:sldMkLst>
      </pc:sldChg>
      <pc:sldChg chg="del">
        <pc:chgData name="Mitchell Wand" userId="de9b44c55c049659" providerId="LiveId" clId="{65B662FF-402D-4451-9669-114150BD9C56}" dt="2023-01-31T17:40:23.505" v="0" actId="18676"/>
        <pc:sldMkLst>
          <pc:docMk/>
          <pc:sldMk cId="2757196029" sldId="275"/>
        </pc:sldMkLst>
      </pc:sldChg>
      <pc:sldChg chg="del">
        <pc:chgData name="Mitchell Wand" userId="de9b44c55c049659" providerId="LiveId" clId="{65B662FF-402D-4451-9669-114150BD9C56}" dt="2023-01-31T17:40:23.505" v="0" actId="18676"/>
        <pc:sldMkLst>
          <pc:docMk/>
          <pc:sldMk cId="3131274967" sldId="277"/>
        </pc:sldMkLst>
      </pc:sldChg>
      <pc:sldChg chg="del">
        <pc:chgData name="Mitchell Wand" userId="de9b44c55c049659" providerId="LiveId" clId="{65B662FF-402D-4451-9669-114150BD9C56}" dt="2023-01-31T17:40:23.505" v="0" actId="18676"/>
        <pc:sldMkLst>
          <pc:docMk/>
          <pc:sldMk cId="158519984" sldId="278"/>
        </pc:sldMkLst>
      </pc:sldChg>
      <pc:sldChg chg="del">
        <pc:chgData name="Mitchell Wand" userId="de9b44c55c049659" providerId="LiveId" clId="{65B662FF-402D-4451-9669-114150BD9C56}" dt="2023-01-31T17:40:23.505" v="0" actId="18676"/>
        <pc:sldMkLst>
          <pc:docMk/>
          <pc:sldMk cId="3106054376" sldId="279"/>
        </pc:sldMkLst>
      </pc:sldChg>
      <pc:sldChg chg="del">
        <pc:chgData name="Mitchell Wand" userId="de9b44c55c049659" providerId="LiveId" clId="{65B662FF-402D-4451-9669-114150BD9C56}" dt="2023-01-31T17:40:23.505" v="0" actId="18676"/>
        <pc:sldMkLst>
          <pc:docMk/>
          <pc:sldMk cId="1126618356" sldId="280"/>
        </pc:sldMkLst>
      </pc:sldChg>
      <pc:sldChg chg="del">
        <pc:chgData name="Mitchell Wand" userId="de9b44c55c049659" providerId="LiveId" clId="{65B662FF-402D-4451-9669-114150BD9C56}" dt="2023-01-31T17:40:23.505" v="0" actId="18676"/>
        <pc:sldMkLst>
          <pc:docMk/>
          <pc:sldMk cId="4025264085" sldId="281"/>
        </pc:sldMkLst>
      </pc:sldChg>
      <pc:sldChg chg="del">
        <pc:chgData name="Mitchell Wand" userId="de9b44c55c049659" providerId="LiveId" clId="{65B662FF-402D-4451-9669-114150BD9C56}" dt="2023-01-31T17:40:43.917" v="3" actId="18676"/>
        <pc:sldMkLst>
          <pc:docMk/>
          <pc:sldMk cId="1152140800" sldId="584"/>
        </pc:sldMkLst>
      </pc:sldChg>
      <pc:sldChg chg="del">
        <pc:chgData name="Mitchell Wand" userId="de9b44c55c049659" providerId="LiveId" clId="{65B662FF-402D-4451-9669-114150BD9C56}" dt="2023-01-31T17:40:43.917" v="3" actId="18676"/>
        <pc:sldMkLst>
          <pc:docMk/>
          <pc:sldMk cId="236422256" sldId="585"/>
        </pc:sldMkLst>
      </pc:sldChg>
      <pc:sldChg chg="del">
        <pc:chgData name="Mitchell Wand" userId="de9b44c55c049659" providerId="LiveId" clId="{65B662FF-402D-4451-9669-114150BD9C56}" dt="2023-01-31T17:40:43.917" v="3" actId="18676"/>
        <pc:sldMkLst>
          <pc:docMk/>
          <pc:sldMk cId="503925045" sldId="589"/>
        </pc:sldMkLst>
      </pc:sldChg>
      <pc:sldChg chg="del">
        <pc:chgData name="Mitchell Wand" userId="de9b44c55c049659" providerId="LiveId" clId="{65B662FF-402D-4451-9669-114150BD9C56}" dt="2023-01-31T17:40:43.917" v="3" actId="18676"/>
        <pc:sldMkLst>
          <pc:docMk/>
          <pc:sldMk cId="2028132439" sldId="590"/>
        </pc:sldMkLst>
      </pc:sldChg>
      <pc:sldChg chg="del">
        <pc:chgData name="Mitchell Wand" userId="de9b44c55c049659" providerId="LiveId" clId="{65B662FF-402D-4451-9669-114150BD9C56}" dt="2023-01-31T17:40:43.917" v="3" actId="18676"/>
        <pc:sldMkLst>
          <pc:docMk/>
          <pc:sldMk cId="1640455625" sldId="591"/>
        </pc:sldMkLst>
      </pc:sldChg>
      <pc:sldChg chg="del">
        <pc:chgData name="Mitchell Wand" userId="de9b44c55c049659" providerId="LiveId" clId="{65B662FF-402D-4451-9669-114150BD9C56}" dt="2023-01-31T17:40:43.917" v="3" actId="18676"/>
        <pc:sldMkLst>
          <pc:docMk/>
          <pc:sldMk cId="3707710800" sldId="592"/>
        </pc:sldMkLst>
      </pc:sldChg>
      <pc:sldChg chg="del">
        <pc:chgData name="Mitchell Wand" userId="de9b44c55c049659" providerId="LiveId" clId="{65B662FF-402D-4451-9669-114150BD9C56}" dt="2023-01-31T17:40:43.917" v="3" actId="18676"/>
        <pc:sldMkLst>
          <pc:docMk/>
          <pc:sldMk cId="2447365172" sldId="594"/>
        </pc:sldMkLst>
      </pc:sldChg>
      <pc:sldChg chg="del">
        <pc:chgData name="Mitchell Wand" userId="de9b44c55c049659" providerId="LiveId" clId="{65B662FF-402D-4451-9669-114150BD9C56}" dt="2023-01-31T17:40:43.917" v="3" actId="18676"/>
        <pc:sldMkLst>
          <pc:docMk/>
          <pc:sldMk cId="3302229861" sldId="595"/>
        </pc:sldMkLst>
      </pc:sldChg>
      <pc:sldChg chg="del">
        <pc:chgData name="Mitchell Wand" userId="de9b44c55c049659" providerId="LiveId" clId="{65B662FF-402D-4451-9669-114150BD9C56}" dt="2023-01-31T17:40:23.505" v="0" actId="18676"/>
        <pc:sldMkLst>
          <pc:docMk/>
          <pc:sldMk cId="1576248794" sldId="598"/>
        </pc:sldMkLst>
      </pc:sldChg>
      <pc:sldChg chg="del">
        <pc:chgData name="Mitchell Wand" userId="de9b44c55c049659" providerId="LiveId" clId="{65B662FF-402D-4451-9669-114150BD9C56}" dt="2023-01-31T17:40:23.505" v="0" actId="18676"/>
        <pc:sldMkLst>
          <pc:docMk/>
          <pc:sldMk cId="2404659137" sldId="599"/>
        </pc:sldMkLst>
      </pc:sldChg>
      <pc:sldChg chg="del">
        <pc:chgData name="Mitchell Wand" userId="de9b44c55c049659" providerId="LiveId" clId="{65B662FF-402D-4451-9669-114150BD9C56}" dt="2023-01-31T17:40:23.505" v="0" actId="18676"/>
        <pc:sldMkLst>
          <pc:docMk/>
          <pc:sldMk cId="1388552057" sldId="600"/>
        </pc:sldMkLst>
      </pc:sldChg>
      <pc:sldChg chg="del">
        <pc:chgData name="Mitchell Wand" userId="de9b44c55c049659" providerId="LiveId" clId="{65B662FF-402D-4451-9669-114150BD9C56}" dt="2023-01-31T17:40:23.505" v="0" actId="18676"/>
        <pc:sldMkLst>
          <pc:docMk/>
          <pc:sldMk cId="2961792140" sldId="601"/>
        </pc:sldMkLst>
      </pc:sldChg>
      <pc:sldChg chg="del">
        <pc:chgData name="Mitchell Wand" userId="de9b44c55c049659" providerId="LiveId" clId="{65B662FF-402D-4451-9669-114150BD9C56}" dt="2023-01-31T17:40:23.505" v="0" actId="18676"/>
        <pc:sldMkLst>
          <pc:docMk/>
          <pc:sldMk cId="999821593" sldId="602"/>
        </pc:sldMkLst>
      </pc:sldChg>
      <pc:sldChg chg="del">
        <pc:chgData name="Mitchell Wand" userId="de9b44c55c049659" providerId="LiveId" clId="{65B662FF-402D-4451-9669-114150BD9C56}" dt="2023-01-31T17:40:23.505" v="0" actId="18676"/>
        <pc:sldMkLst>
          <pc:docMk/>
          <pc:sldMk cId="4266122814" sldId="603"/>
        </pc:sldMkLst>
      </pc:sldChg>
      <pc:sldChg chg="del">
        <pc:chgData name="Mitchell Wand" userId="de9b44c55c049659" providerId="LiveId" clId="{65B662FF-402D-4451-9669-114150BD9C56}" dt="2023-01-31T17:40:26.636" v="1" actId="18676"/>
        <pc:sldMkLst>
          <pc:docMk/>
          <pc:sldMk cId="2060453442" sldId="607"/>
        </pc:sldMkLst>
      </pc:sldChg>
      <pc:sldChg chg="del">
        <pc:chgData name="Mitchell Wand" userId="de9b44c55c049659" providerId="LiveId" clId="{65B662FF-402D-4451-9669-114150BD9C56}" dt="2023-01-31T17:40:26.636" v="1" actId="18676"/>
        <pc:sldMkLst>
          <pc:docMk/>
          <pc:sldMk cId="3634454551" sldId="613"/>
        </pc:sldMkLst>
      </pc:sldChg>
      <pc:sldChg chg="del">
        <pc:chgData name="Mitchell Wand" userId="de9b44c55c049659" providerId="LiveId" clId="{65B662FF-402D-4451-9669-114150BD9C56}" dt="2023-01-31T17:40:26.636" v="1" actId="18676"/>
        <pc:sldMkLst>
          <pc:docMk/>
          <pc:sldMk cId="1053242225" sldId="614"/>
        </pc:sldMkLst>
      </pc:sldChg>
      <pc:sldChg chg="del">
        <pc:chgData name="Mitchell Wand" userId="de9b44c55c049659" providerId="LiveId" clId="{65B662FF-402D-4451-9669-114150BD9C56}" dt="2023-01-31T17:40:26.636" v="1" actId="18676"/>
        <pc:sldMkLst>
          <pc:docMk/>
          <pc:sldMk cId="231453555" sldId="617"/>
        </pc:sldMkLst>
      </pc:sldChg>
      <pc:sldChg chg="del">
        <pc:chgData name="Mitchell Wand" userId="de9b44c55c049659" providerId="LiveId" clId="{65B662FF-402D-4451-9669-114150BD9C56}" dt="2023-01-31T17:40:26.636" v="1" actId="18676"/>
        <pc:sldMkLst>
          <pc:docMk/>
          <pc:sldMk cId="2991118128" sldId="618"/>
        </pc:sldMkLst>
      </pc:sldChg>
      <pc:sldChg chg="del">
        <pc:chgData name="Mitchell Wand" userId="de9b44c55c049659" providerId="LiveId" clId="{65B662FF-402D-4451-9669-114150BD9C56}" dt="2023-01-31T17:40:26.636" v="1" actId="18676"/>
        <pc:sldMkLst>
          <pc:docMk/>
          <pc:sldMk cId="2547990764" sldId="619"/>
        </pc:sldMkLst>
      </pc:sldChg>
      <pc:sldChg chg="del">
        <pc:chgData name="Mitchell Wand" userId="de9b44c55c049659" providerId="LiveId" clId="{65B662FF-402D-4451-9669-114150BD9C56}" dt="2023-01-31T17:40:26.636" v="1" actId="18676"/>
        <pc:sldMkLst>
          <pc:docMk/>
          <pc:sldMk cId="1532858565" sldId="621"/>
        </pc:sldMkLst>
      </pc:sldChg>
      <pc:sldChg chg="del">
        <pc:chgData name="Mitchell Wand" userId="de9b44c55c049659" providerId="LiveId" clId="{65B662FF-402D-4451-9669-114150BD9C56}" dt="2023-01-31T17:40:26.636" v="1" actId="18676"/>
        <pc:sldMkLst>
          <pc:docMk/>
          <pc:sldMk cId="1556651605" sldId="622"/>
        </pc:sldMkLst>
      </pc:sldChg>
      <pc:sldChg chg="del">
        <pc:chgData name="Mitchell Wand" userId="de9b44c55c049659" providerId="LiveId" clId="{65B662FF-402D-4451-9669-114150BD9C56}" dt="2023-01-31T17:40:26.636" v="1" actId="18676"/>
        <pc:sldMkLst>
          <pc:docMk/>
          <pc:sldMk cId="2706452834" sldId="624"/>
        </pc:sldMkLst>
      </pc:sldChg>
      <pc:sldChg chg="del">
        <pc:chgData name="Mitchell Wand" userId="de9b44c55c049659" providerId="LiveId" clId="{65B662FF-402D-4451-9669-114150BD9C56}" dt="2023-01-31T17:40:26.636" v="1" actId="18676"/>
        <pc:sldMkLst>
          <pc:docMk/>
          <pc:sldMk cId="3289098674" sldId="628"/>
        </pc:sldMkLst>
      </pc:sldChg>
      <pc:sldChg chg="del">
        <pc:chgData name="Mitchell Wand" userId="de9b44c55c049659" providerId="LiveId" clId="{65B662FF-402D-4451-9669-114150BD9C56}" dt="2023-01-31T17:40:26.636" v="1" actId="18676"/>
        <pc:sldMkLst>
          <pc:docMk/>
          <pc:sldMk cId="1272787678" sldId="629"/>
        </pc:sldMkLst>
      </pc:sldChg>
      <pc:sldChg chg="del">
        <pc:chgData name="Mitchell Wand" userId="de9b44c55c049659" providerId="LiveId" clId="{65B662FF-402D-4451-9669-114150BD9C56}" dt="2023-01-31T17:40:26.636" v="1" actId="18676"/>
        <pc:sldMkLst>
          <pc:docMk/>
          <pc:sldMk cId="1413645709" sldId="630"/>
        </pc:sldMkLst>
      </pc:sldChg>
      <pc:sldChg chg="del">
        <pc:chgData name="Mitchell Wand" userId="de9b44c55c049659" providerId="LiveId" clId="{65B662FF-402D-4451-9669-114150BD9C56}" dt="2023-01-31T17:40:26.636" v="1" actId="18676"/>
        <pc:sldMkLst>
          <pc:docMk/>
          <pc:sldMk cId="1901951289" sldId="631"/>
        </pc:sldMkLst>
      </pc:sldChg>
      <pc:sldChg chg="del">
        <pc:chgData name="Mitchell Wand" userId="de9b44c55c049659" providerId="LiveId" clId="{65B662FF-402D-4451-9669-114150BD9C56}" dt="2023-01-31T17:40:26.636" v="1" actId="18676"/>
        <pc:sldMkLst>
          <pc:docMk/>
          <pc:sldMk cId="3557005130" sldId="632"/>
        </pc:sldMkLst>
      </pc:sldChg>
      <pc:sldChg chg="del">
        <pc:chgData name="Mitchell Wand" userId="de9b44c55c049659" providerId="LiveId" clId="{65B662FF-402D-4451-9669-114150BD9C56}" dt="2023-01-31T17:40:26.636" v="1" actId="18676"/>
        <pc:sldMkLst>
          <pc:docMk/>
          <pc:sldMk cId="1122604668" sldId="633"/>
        </pc:sldMkLst>
      </pc:sldChg>
      <pc:sldChg chg="del">
        <pc:chgData name="Mitchell Wand" userId="de9b44c55c049659" providerId="LiveId" clId="{65B662FF-402D-4451-9669-114150BD9C56}" dt="2023-01-31T17:40:26.636" v="1" actId="18676"/>
        <pc:sldMkLst>
          <pc:docMk/>
          <pc:sldMk cId="357777551" sldId="634"/>
        </pc:sldMkLst>
      </pc:sldChg>
      <pc:sldChg chg="del">
        <pc:chgData name="Mitchell Wand" userId="de9b44c55c049659" providerId="LiveId" clId="{65B662FF-402D-4451-9669-114150BD9C56}" dt="2023-01-31T17:40:40.033" v="2" actId="18676"/>
        <pc:sldMkLst>
          <pc:docMk/>
          <pc:sldMk cId="137863682" sldId="637"/>
        </pc:sldMkLst>
      </pc:sldChg>
      <pc:sldChg chg="del">
        <pc:chgData name="Mitchell Wand" userId="de9b44c55c049659" providerId="LiveId" clId="{65B662FF-402D-4451-9669-114150BD9C56}" dt="2023-01-31T17:40:40.033" v="2" actId="18676"/>
        <pc:sldMkLst>
          <pc:docMk/>
          <pc:sldMk cId="2241775368" sldId="638"/>
        </pc:sldMkLst>
      </pc:sldChg>
      <pc:sldChg chg="del">
        <pc:chgData name="Mitchell Wand" userId="de9b44c55c049659" providerId="LiveId" clId="{65B662FF-402D-4451-9669-114150BD9C56}" dt="2023-01-31T17:40:40.033" v="2" actId="18676"/>
        <pc:sldMkLst>
          <pc:docMk/>
          <pc:sldMk cId="699805101" sldId="639"/>
        </pc:sldMkLst>
      </pc:sldChg>
      <pc:sldChg chg="del">
        <pc:chgData name="Mitchell Wand" userId="de9b44c55c049659" providerId="LiveId" clId="{65B662FF-402D-4451-9669-114150BD9C56}" dt="2023-01-31T17:40:40.033" v="2" actId="18676"/>
        <pc:sldMkLst>
          <pc:docMk/>
          <pc:sldMk cId="2743438403" sldId="640"/>
        </pc:sldMkLst>
      </pc:sldChg>
      <pc:sldChg chg="del">
        <pc:chgData name="Mitchell Wand" userId="de9b44c55c049659" providerId="LiveId" clId="{65B662FF-402D-4451-9669-114150BD9C56}" dt="2023-01-31T17:40:40.033" v="2" actId="18676"/>
        <pc:sldMkLst>
          <pc:docMk/>
          <pc:sldMk cId="2222784871" sldId="643"/>
        </pc:sldMkLst>
      </pc:sldChg>
      <pc:sldChg chg="del">
        <pc:chgData name="Mitchell Wand" userId="de9b44c55c049659" providerId="LiveId" clId="{65B662FF-402D-4451-9669-114150BD9C56}" dt="2023-01-31T17:40:40.033" v="2" actId="18676"/>
        <pc:sldMkLst>
          <pc:docMk/>
          <pc:sldMk cId="997623339" sldId="644"/>
        </pc:sldMkLst>
      </pc:sldChg>
      <pc:sldChg chg="del">
        <pc:chgData name="Mitchell Wand" userId="de9b44c55c049659" providerId="LiveId" clId="{65B662FF-402D-4451-9669-114150BD9C56}" dt="2023-01-31T17:40:40.033" v="2" actId="18676"/>
        <pc:sldMkLst>
          <pc:docMk/>
          <pc:sldMk cId="1041784889" sldId="645"/>
        </pc:sldMkLst>
      </pc:sldChg>
      <pc:sldChg chg="del">
        <pc:chgData name="Mitchell Wand" userId="de9b44c55c049659" providerId="LiveId" clId="{65B662FF-402D-4451-9669-114150BD9C56}" dt="2023-01-31T17:40:40.033" v="2" actId="18676"/>
        <pc:sldMkLst>
          <pc:docMk/>
          <pc:sldMk cId="3170320201" sldId="648"/>
        </pc:sldMkLst>
      </pc:sldChg>
      <pc:sldChg chg="del">
        <pc:chgData name="Mitchell Wand" userId="de9b44c55c049659" providerId="LiveId" clId="{65B662FF-402D-4451-9669-114150BD9C56}" dt="2023-01-31T17:40:40.033" v="2" actId="18676"/>
        <pc:sldMkLst>
          <pc:docMk/>
          <pc:sldMk cId="2221841420" sldId="649"/>
        </pc:sldMkLst>
      </pc:sldChg>
      <pc:sldChg chg="del">
        <pc:chgData name="Mitchell Wand" userId="de9b44c55c049659" providerId="LiveId" clId="{65B662FF-402D-4451-9669-114150BD9C56}" dt="2023-01-31T17:40:40.033" v="2" actId="18676"/>
        <pc:sldMkLst>
          <pc:docMk/>
          <pc:sldMk cId="800464853" sldId="653"/>
        </pc:sldMkLst>
      </pc:sldChg>
      <pc:sldChg chg="del">
        <pc:chgData name="Mitchell Wand" userId="de9b44c55c049659" providerId="LiveId" clId="{65B662FF-402D-4451-9669-114150BD9C56}" dt="2023-01-31T17:40:40.033" v="2" actId="18676"/>
        <pc:sldMkLst>
          <pc:docMk/>
          <pc:sldMk cId="2528650462" sldId="654"/>
        </pc:sldMkLst>
      </pc:sldChg>
      <pc:sldChg chg="del">
        <pc:chgData name="Mitchell Wand" userId="de9b44c55c049659" providerId="LiveId" clId="{65B662FF-402D-4451-9669-114150BD9C56}" dt="2023-01-31T17:40:40.033" v="2" actId="18676"/>
        <pc:sldMkLst>
          <pc:docMk/>
          <pc:sldMk cId="3560756467" sldId="656"/>
        </pc:sldMkLst>
      </pc:sldChg>
      <pc:sldChg chg="del">
        <pc:chgData name="Mitchell Wand" userId="de9b44c55c049659" providerId="LiveId" clId="{65B662FF-402D-4451-9669-114150BD9C56}" dt="2023-01-31T17:40:40.033" v="2" actId="18676"/>
        <pc:sldMkLst>
          <pc:docMk/>
          <pc:sldMk cId="2884913111" sldId="657"/>
        </pc:sldMkLst>
      </pc:sldChg>
      <pc:sldChg chg="del">
        <pc:chgData name="Mitchell Wand" userId="de9b44c55c049659" providerId="LiveId" clId="{65B662FF-402D-4451-9669-114150BD9C56}" dt="2023-01-31T17:40:40.033" v="2" actId="18676"/>
        <pc:sldMkLst>
          <pc:docMk/>
          <pc:sldMk cId="718011119" sldId="658"/>
        </pc:sldMkLst>
      </pc:sldChg>
      <pc:sldChg chg="del">
        <pc:chgData name="Mitchell Wand" userId="de9b44c55c049659" providerId="LiveId" clId="{65B662FF-402D-4451-9669-114150BD9C56}" dt="2023-01-31T17:40:40.033" v="2" actId="18676"/>
        <pc:sldMkLst>
          <pc:docMk/>
          <pc:sldMk cId="3017743992" sldId="659"/>
        </pc:sldMkLst>
      </pc:sldChg>
      <pc:sldChg chg="del">
        <pc:chgData name="Mitchell Wand" userId="de9b44c55c049659" providerId="LiveId" clId="{65B662FF-402D-4451-9669-114150BD9C56}" dt="2023-01-31T17:40:40.033" v="2" actId="18676"/>
        <pc:sldMkLst>
          <pc:docMk/>
          <pc:sldMk cId="1849435347" sldId="660"/>
        </pc:sldMkLst>
      </pc:sldChg>
      <pc:sldChg chg="del">
        <pc:chgData name="Mitchell Wand" userId="de9b44c55c049659" providerId="LiveId" clId="{65B662FF-402D-4451-9669-114150BD9C56}" dt="2023-01-31T17:40:40.033" v="2" actId="18676"/>
        <pc:sldMkLst>
          <pc:docMk/>
          <pc:sldMk cId="3960731311" sldId="661"/>
        </pc:sldMkLst>
      </pc:sldChg>
      <pc:sldChg chg="del">
        <pc:chgData name="Mitchell Wand" userId="de9b44c55c049659" providerId="LiveId" clId="{65B662FF-402D-4451-9669-114150BD9C56}" dt="2023-01-31T17:40:40.033" v="2" actId="18676"/>
        <pc:sldMkLst>
          <pc:docMk/>
          <pc:sldMk cId="1699180941" sldId="662"/>
        </pc:sldMkLst>
      </pc:sldChg>
      <pc:sldChg chg="del">
        <pc:chgData name="Mitchell Wand" userId="de9b44c55c049659" providerId="LiveId" clId="{65B662FF-402D-4451-9669-114150BD9C56}" dt="2023-01-31T17:40:23.505" v="0" actId="18676"/>
        <pc:sldMkLst>
          <pc:docMk/>
          <pc:sldMk cId="1032165144" sldId="667"/>
        </pc:sldMkLst>
      </pc:sldChg>
      <pc:sldChg chg="del">
        <pc:chgData name="Mitchell Wand" userId="de9b44c55c049659" providerId="LiveId" clId="{65B662FF-402D-4451-9669-114150BD9C56}" dt="2023-01-31T17:40:23.505" v="0" actId="18676"/>
        <pc:sldMkLst>
          <pc:docMk/>
          <pc:sldMk cId="972083078" sldId="668"/>
        </pc:sldMkLst>
      </pc:sldChg>
      <pc:sldChg chg="del">
        <pc:chgData name="Mitchell Wand" userId="de9b44c55c049659" providerId="LiveId" clId="{65B662FF-402D-4451-9669-114150BD9C56}" dt="2023-01-31T17:40:23.505" v="0" actId="18676"/>
        <pc:sldMkLst>
          <pc:docMk/>
          <pc:sldMk cId="854166845" sldId="669"/>
        </pc:sldMkLst>
      </pc:sldChg>
      <pc:sldChg chg="del">
        <pc:chgData name="Mitchell Wand" userId="de9b44c55c049659" providerId="LiveId" clId="{65B662FF-402D-4451-9669-114150BD9C56}" dt="2023-01-31T17:40:23.505" v="0" actId="18676"/>
        <pc:sldMkLst>
          <pc:docMk/>
          <pc:sldMk cId="2570361346" sldId="671"/>
        </pc:sldMkLst>
      </pc:sldChg>
      <pc:sldChg chg="del">
        <pc:chgData name="Mitchell Wand" userId="de9b44c55c049659" providerId="LiveId" clId="{65B662FF-402D-4451-9669-114150BD9C56}" dt="2023-01-31T17:40:23.505" v="0" actId="18676"/>
        <pc:sldMkLst>
          <pc:docMk/>
          <pc:sldMk cId="3640251645" sldId="672"/>
        </pc:sldMkLst>
      </pc:sldChg>
      <pc:sldChg chg="del">
        <pc:chgData name="Mitchell Wand" userId="de9b44c55c049659" providerId="LiveId" clId="{65B662FF-402D-4451-9669-114150BD9C56}" dt="2023-01-31T17:40:23.505" v="0" actId="18676"/>
        <pc:sldMkLst>
          <pc:docMk/>
          <pc:sldMk cId="4169870849" sldId="673"/>
        </pc:sldMkLst>
      </pc:sldChg>
      <pc:sldChg chg="del">
        <pc:chgData name="Mitchell Wand" userId="de9b44c55c049659" providerId="LiveId" clId="{65B662FF-402D-4451-9669-114150BD9C56}" dt="2023-01-31T17:40:23.505" v="0" actId="18676"/>
        <pc:sldMkLst>
          <pc:docMk/>
          <pc:sldMk cId="735311219" sldId="674"/>
        </pc:sldMkLst>
      </pc:sldChg>
      <pc:sldChg chg="del">
        <pc:chgData name="Mitchell Wand" userId="de9b44c55c049659" providerId="LiveId" clId="{65B662FF-402D-4451-9669-114150BD9C56}" dt="2023-01-31T17:40:26.636" v="1" actId="18676"/>
        <pc:sldMkLst>
          <pc:docMk/>
          <pc:sldMk cId="2609355442" sldId="675"/>
        </pc:sldMkLst>
      </pc:sldChg>
      <pc:sldChg chg="del">
        <pc:chgData name="Mitchell Wand" userId="de9b44c55c049659" providerId="LiveId" clId="{65B662FF-402D-4451-9669-114150BD9C56}" dt="2023-01-31T17:40:26.636" v="1" actId="18676"/>
        <pc:sldMkLst>
          <pc:docMk/>
          <pc:sldMk cId="2145139300" sldId="676"/>
        </pc:sldMkLst>
      </pc:sldChg>
      <pc:sldChg chg="del">
        <pc:chgData name="Mitchell Wand" userId="de9b44c55c049659" providerId="LiveId" clId="{65B662FF-402D-4451-9669-114150BD9C56}" dt="2023-01-31T17:40:40.033" v="2" actId="18676"/>
        <pc:sldMkLst>
          <pc:docMk/>
          <pc:sldMk cId="2962315829" sldId="680"/>
        </pc:sldMkLst>
      </pc:sldChg>
      <pc:sldChg chg="del">
        <pc:chgData name="Mitchell Wand" userId="de9b44c55c049659" providerId="LiveId" clId="{65B662FF-402D-4451-9669-114150BD9C56}" dt="2023-01-31T17:40:40.033" v="2" actId="18676"/>
        <pc:sldMkLst>
          <pc:docMk/>
          <pc:sldMk cId="2176076143" sldId="682"/>
        </pc:sldMkLst>
      </pc:sldChg>
      <pc:sldChg chg="del">
        <pc:chgData name="Mitchell Wand" userId="de9b44c55c049659" providerId="LiveId" clId="{65B662FF-402D-4451-9669-114150BD9C56}" dt="2023-01-31T17:40:40.033" v="2" actId="18676"/>
        <pc:sldMkLst>
          <pc:docMk/>
          <pc:sldMk cId="3019391509" sldId="683"/>
        </pc:sldMkLst>
      </pc:sldChg>
      <pc:sldChg chg="del">
        <pc:chgData name="Mitchell Wand" userId="de9b44c55c049659" providerId="LiveId" clId="{65B662FF-402D-4451-9669-114150BD9C56}" dt="2023-01-31T17:40:40.033" v="2" actId="18676"/>
        <pc:sldMkLst>
          <pc:docMk/>
          <pc:sldMk cId="2196971" sldId="684"/>
        </pc:sldMkLst>
      </pc:sldChg>
      <pc:sldChg chg="del">
        <pc:chgData name="Mitchell Wand" userId="de9b44c55c049659" providerId="LiveId" clId="{65B662FF-402D-4451-9669-114150BD9C56}" dt="2023-01-31T17:40:43.917" v="3" actId="18676"/>
        <pc:sldMkLst>
          <pc:docMk/>
          <pc:sldMk cId="2420506016" sldId="685"/>
        </pc:sldMkLst>
      </pc:sldChg>
      <pc:sldChg chg="del">
        <pc:chgData name="Mitchell Wand" userId="de9b44c55c049659" providerId="LiveId" clId="{65B662FF-402D-4451-9669-114150BD9C56}" dt="2023-01-31T17:40:43.917" v="3" actId="18676"/>
        <pc:sldMkLst>
          <pc:docMk/>
          <pc:sldMk cId="4131189084" sldId="686"/>
        </pc:sldMkLst>
      </pc:sldChg>
      <pc:sldChg chg="del">
        <pc:chgData name="Mitchell Wand" userId="de9b44c55c049659" providerId="LiveId" clId="{65B662FF-402D-4451-9669-114150BD9C56}" dt="2023-01-31T17:40:43.917" v="3" actId="18676"/>
        <pc:sldMkLst>
          <pc:docMk/>
          <pc:sldMk cId="579390469" sldId="687"/>
        </pc:sldMkLst>
      </pc:sldChg>
      <pc:sldChg chg="del">
        <pc:chgData name="Mitchell Wand" userId="de9b44c55c049659" providerId="LiveId" clId="{65B662FF-402D-4451-9669-114150BD9C56}" dt="2023-01-31T17:40:43.917" v="3" actId="18676"/>
        <pc:sldMkLst>
          <pc:docMk/>
          <pc:sldMk cId="3190985049" sldId="688"/>
        </pc:sldMkLst>
      </pc:sldChg>
      <pc:sldChg chg="del">
        <pc:chgData name="Mitchell Wand" userId="de9b44c55c049659" providerId="LiveId" clId="{65B662FF-402D-4451-9669-114150BD9C56}" dt="2023-01-31T17:40:43.917" v="3" actId="18676"/>
        <pc:sldMkLst>
          <pc:docMk/>
          <pc:sldMk cId="3094861030" sldId="691"/>
        </pc:sldMkLst>
      </pc:sldChg>
      <pc:sldChg chg="del">
        <pc:chgData name="Mitchell Wand" userId="de9b44c55c049659" providerId="LiveId" clId="{65B662FF-402D-4451-9669-114150BD9C56}" dt="2023-01-31T17:40:43.917" v="3" actId="18676"/>
        <pc:sldMkLst>
          <pc:docMk/>
          <pc:sldMk cId="3677882719" sldId="692"/>
        </pc:sldMkLst>
      </pc:sldChg>
      <pc:sldChg chg="del">
        <pc:chgData name="Mitchell Wand" userId="de9b44c55c049659" providerId="LiveId" clId="{65B662FF-402D-4451-9669-114150BD9C56}" dt="2023-01-31T17:40:43.917" v="3" actId="18676"/>
        <pc:sldMkLst>
          <pc:docMk/>
          <pc:sldMk cId="4280697998" sldId="693"/>
        </pc:sldMkLst>
      </pc:sldChg>
      <pc:sldChg chg="del">
        <pc:chgData name="Mitchell Wand" userId="de9b44c55c049659" providerId="LiveId" clId="{65B662FF-402D-4451-9669-114150BD9C56}" dt="2023-01-31T17:40:43.917" v="3" actId="18676"/>
        <pc:sldMkLst>
          <pc:docMk/>
          <pc:sldMk cId="2846098467" sldId="694"/>
        </pc:sldMkLst>
      </pc:sldChg>
      <pc:sldChg chg="del">
        <pc:chgData name="Mitchell Wand" userId="de9b44c55c049659" providerId="LiveId" clId="{65B662FF-402D-4451-9669-114150BD9C56}" dt="2023-01-31T17:40:43.917" v="3" actId="18676"/>
        <pc:sldMkLst>
          <pc:docMk/>
          <pc:sldMk cId="2452036878" sldId="695"/>
        </pc:sldMkLst>
      </pc:sldChg>
      <pc:sldChg chg="del">
        <pc:chgData name="Mitchell Wand" userId="de9b44c55c049659" providerId="LiveId" clId="{65B662FF-402D-4451-9669-114150BD9C56}" dt="2023-01-31T17:40:43.917" v="3" actId="18676"/>
        <pc:sldMkLst>
          <pc:docMk/>
          <pc:sldMk cId="4095610600" sldId="696"/>
        </pc:sldMkLst>
      </pc:sldChg>
      <pc:sldChg chg="del">
        <pc:chgData name="Mitchell Wand" userId="de9b44c55c049659" providerId="LiveId" clId="{65B662FF-402D-4451-9669-114150BD9C56}" dt="2023-01-31T17:40:43.917" v="3" actId="18676"/>
        <pc:sldMkLst>
          <pc:docMk/>
          <pc:sldMk cId="830550122" sldId="697"/>
        </pc:sldMkLst>
      </pc:sldChg>
      <pc:sldChg chg="del">
        <pc:chgData name="Mitchell Wand" userId="de9b44c55c049659" providerId="LiveId" clId="{65B662FF-402D-4451-9669-114150BD9C56}" dt="2023-01-31T17:40:43.917" v="3" actId="18676"/>
        <pc:sldMkLst>
          <pc:docMk/>
          <pc:sldMk cId="1172348478" sldId="698"/>
        </pc:sldMkLst>
      </pc:sldChg>
      <pc:sldChg chg="del">
        <pc:chgData name="Mitchell Wand" userId="de9b44c55c049659" providerId="LiveId" clId="{65B662FF-402D-4451-9669-114150BD9C56}" dt="2023-01-31T17:40:43.917" v="3" actId="18676"/>
        <pc:sldMkLst>
          <pc:docMk/>
          <pc:sldMk cId="3945244152" sldId="699"/>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2D563799-36BA-4054-AECD-DC195B7200E4}"/>
    <pc:docChg chg="modSld">
      <pc:chgData name="Mitchell Wand" userId="de9b44c55c049659" providerId="LiveId" clId="{2D563799-36BA-4054-AECD-DC195B7200E4}" dt="2023-02-05T16:34:53.641" v="74" actId="20577"/>
      <pc:docMkLst>
        <pc:docMk/>
      </pc:docMkLst>
      <pc:sldChg chg="modNotesTx">
        <pc:chgData name="Mitchell Wand" userId="de9b44c55c049659" providerId="LiveId" clId="{2D563799-36BA-4054-AECD-DC195B7200E4}" dt="2023-02-05T16:34:53.641" v="74" actId="20577"/>
        <pc:sldMkLst>
          <pc:docMk/>
          <pc:sldMk cId="829040657" sldId="559"/>
        </pc:sldMkLst>
      </pc:sldChg>
    </pc:docChg>
  </pc:docChgLst>
</pc:chgInfo>
</file>

<file path=ppt/media/image1.png>
</file>

<file path=ppt/media/image2.png>
</file>

<file path=ppt/media/image3.tif>
</file>

<file path=ppt/media/image4.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31788342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rPr dirty="0"/>
              <a:t>Here is an example of a micro services architecture for a productivity application. There are multiple components to this application. Each component is shown as a grey box, and is a micro service.</a:t>
            </a:r>
            <a:endParaRPr lang="en-US" dirty="0"/>
          </a:p>
          <a:p>
            <a:pPr defTabSz="914400">
              <a:lnSpc>
                <a:spcPct val="100000"/>
              </a:lnSpc>
              <a:defRPr sz="1600">
                <a:latin typeface="Calibri"/>
                <a:ea typeface="Calibri"/>
                <a:cs typeface="Calibri"/>
                <a:sym typeface="Calibri"/>
              </a:defRPr>
            </a:pPr>
            <a:endParaRPr dirty="0"/>
          </a:p>
          <a:p>
            <a:pPr defTabSz="914400">
              <a:lnSpc>
                <a:spcPct val="100000"/>
              </a:lnSpc>
              <a:defRPr sz="1600">
                <a:latin typeface="Calibri"/>
                <a:ea typeface="Calibri"/>
                <a:cs typeface="Calibri"/>
                <a:sym typeface="Calibri"/>
              </a:defRPr>
            </a:pPr>
            <a:r>
              <a:rPr dirty="0"/>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dirty="0"/>
          </a:p>
        </p:txBody>
      </p:sp>
    </p:spTree>
    <p:extLst>
      <p:ext uri="{BB962C8B-B14F-4D97-AF65-F5344CB8AC3E}">
        <p14:creationId xmlns:p14="http://schemas.microsoft.com/office/powerpoint/2010/main" val="2606397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advantages of microservice architectures are clear:  the independent services may scale differently, so they can be built on different hardware and software platforms.   Furthermore, they have independent specifications, so they can (in principle) be built independently.</a:t>
            </a:r>
          </a:p>
          <a:p>
            <a:endParaRPr lang="en-US" dirty="0"/>
          </a:p>
          <a:p>
            <a:r>
              <a:rPr lang="en-US" dirty="0"/>
              <a:t>On the other hand, there are limitations in practice—</a:t>
            </a:r>
          </a:p>
          <a:p>
            <a:pPr marL="171450" indent="-171450">
              <a:buFont typeface="Arial" panose="020B0604020202020204" pitchFamily="34" charset="0"/>
              <a:buChar char="•"/>
            </a:pPr>
            <a:r>
              <a:rPr lang="en-US" dirty="0"/>
              <a:t>What do we do about data that needs to be shared across the different services?</a:t>
            </a:r>
          </a:p>
          <a:p>
            <a:pPr marL="171450" indent="-171450">
              <a:buFont typeface="Arial" panose="020B0604020202020204" pitchFamily="34" charset="0"/>
              <a:buChar char="•"/>
            </a:pPr>
            <a:r>
              <a:rPr lang="en-US" dirty="0"/>
              <a:t>Services may depend on each other in complex and unpredictable ways.   What happens if a service goes down?  This decreases the effective redundancy.</a:t>
            </a:r>
          </a:p>
          <a:p>
            <a:pPr marL="171450" indent="-171450">
              <a:buFont typeface="Arial" panose="020B0604020202020204" pitchFamily="34" charset="0"/>
              <a:buChar char="•"/>
            </a:pPr>
            <a:r>
              <a:rPr lang="en-US" dirty="0"/>
              <a:t>Consistency is harder: you may want data to be consistent across multiple servers.</a:t>
            </a:r>
          </a:p>
          <a:p>
            <a:pPr marL="171450" indent="-1714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8491430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rPr lang="en-US" dirty="0"/>
              <a:t>Microservice advocates claim that </a:t>
            </a:r>
            <a:r>
              <a:rPr dirty="0"/>
              <a:t>as the system grows in complexity, the micro service abstraction </a:t>
            </a:r>
            <a:r>
              <a:rPr lang="en-US" dirty="0"/>
              <a:t>provides gains in</a:t>
            </a:r>
            <a:r>
              <a:rPr dirty="0"/>
              <a:t> understanding and productivity</a:t>
            </a:r>
            <a:r>
              <a:rPr lang="en-US" dirty="0"/>
              <a:t> that outweigh the cost of the added complexity.</a:t>
            </a:r>
          </a:p>
          <a:p>
            <a:endParaRPr lang="en-US" dirty="0"/>
          </a:p>
          <a:p>
            <a:r>
              <a:rPr lang="en-US" dirty="0"/>
              <a:t>It would be interesting to have some hard data about this, but companies probably don’t want to be too transparent about stuff like this.</a:t>
            </a:r>
            <a:endParaRPr dirty="0"/>
          </a:p>
        </p:txBody>
      </p:sp>
    </p:spTree>
    <p:extLst>
      <p:ext uri="{BB962C8B-B14F-4D97-AF65-F5344CB8AC3E}">
        <p14:creationId xmlns:p14="http://schemas.microsoft.com/office/powerpoint/2010/main" val="322768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dirty="0"/>
              <a:t>In today’s lecture, we will discuss common distributed systems architectures.</a:t>
            </a:r>
            <a:endParaRPr lang="en-US" dirty="0"/>
          </a:p>
          <a:p>
            <a:endParaRPr dirty="0"/>
          </a:p>
          <a:p>
            <a:r>
              <a:rPr dirty="0"/>
              <a:t>(Read slide)</a:t>
            </a:r>
            <a:endParaRPr lang="en-US" dirty="0"/>
          </a:p>
          <a:p>
            <a:endParaRPr dirty="0"/>
          </a:p>
          <a:p>
            <a:r>
              <a:rPr dirty="0"/>
              <a:t>In the same way that object oriented design patterns let us reason about trade-offs in common problems, software architectures let us reason about tradeoffs to common problems, but at a much larger scale.</a:t>
            </a:r>
          </a:p>
          <a:p>
            <a:r>
              <a:rPr dirty="0"/>
              <a:t>For example, consider the layout of buildings on campus: determining where to put what building and how people flow between them is an important step of design.</a:t>
            </a:r>
            <a:endParaRPr lang="en-US" dirty="0"/>
          </a:p>
          <a:p>
            <a:endParaRPr lang="en-US" dirty="0"/>
          </a:p>
          <a:p>
            <a:r>
              <a:rPr lang="en-US" dirty="0"/>
              <a:t>This is design at what we called the Structural Scale, back in Module 04.</a:t>
            </a:r>
            <a:endParaRPr dirty="0"/>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These are the things that our software architectures need to cope with.</a:t>
            </a:r>
          </a:p>
        </p:txBody>
      </p:sp>
    </p:spTree>
    <p:extLst>
      <p:ext uri="{BB962C8B-B14F-4D97-AF65-F5344CB8AC3E}">
        <p14:creationId xmlns:p14="http://schemas.microsoft.com/office/powerpoint/2010/main" val="2827669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those challenges has an implication on our system design. We can pick different high-level designs that will make different tradeoffs between the different challenges.</a:t>
            </a:r>
          </a:p>
          <a:p>
            <a:endParaRPr lang="en-US" dirty="0"/>
          </a:p>
          <a:p>
            <a:r>
              <a:rPr lang="en-US" dirty="0"/>
              <a:t>Here are a few framing questions that you should consider when thinking about how to design a distributed system. By choosing different distributed architectures, we can create systems that will have predictable answers to these questions.</a:t>
            </a:r>
          </a:p>
          <a:p>
            <a:endParaRPr lang="en-US" dirty="0"/>
          </a:p>
          <a:p>
            <a:r>
              <a:rPr lang="en-US" dirty="0"/>
              <a:t>&lt;read slide&gt;</a:t>
            </a:r>
          </a:p>
        </p:txBody>
      </p:sp>
    </p:spTree>
    <p:extLst>
      <p:ext uri="{BB962C8B-B14F-4D97-AF65-F5344CB8AC3E}">
        <p14:creationId xmlns:p14="http://schemas.microsoft.com/office/powerpoint/2010/main" val="1502669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remainder of this module, we will consider 3 kinds of architectures that might be used in a distributed system, and discuss their advantages and disadvantages.</a:t>
            </a:r>
          </a:p>
          <a:p>
            <a:endParaRPr lang="en-US" dirty="0"/>
          </a:p>
        </p:txBody>
      </p:sp>
    </p:spTree>
    <p:extLst>
      <p:ext uri="{BB962C8B-B14F-4D97-AF65-F5344CB8AC3E}">
        <p14:creationId xmlns:p14="http://schemas.microsoft.com/office/powerpoint/2010/main" val="949211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While most distributed systems involve multiple “servers” coordinating to act as one, it is also worthwhile to consider the case of a single server interacting with multiple clients. </a:t>
            </a:r>
            <a:endParaRPr lang="en-US" dirty="0"/>
          </a:p>
          <a:p>
            <a:r>
              <a:rPr lang="en-US" dirty="0"/>
              <a:t>&lt;READ SLIDE&gt;</a:t>
            </a:r>
          </a:p>
          <a:p>
            <a:r>
              <a:rPr dirty="0"/>
              <a:t>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endParaRPr lang="en-US" dirty="0"/>
          </a:p>
        </p:txBody>
      </p:sp>
    </p:spTree>
    <p:extLst>
      <p:ext uri="{BB962C8B-B14F-4D97-AF65-F5344CB8AC3E}">
        <p14:creationId xmlns:p14="http://schemas.microsoft.com/office/powerpoint/2010/main" val="1178279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The performance of the monolith is limited by the performance of that single node and its network links. If, in this figure, we have 5 clients all trying to read 100GB files concurrently, they will be limited by the total throughput of this one server.</a:t>
            </a:r>
          </a:p>
          <a:p>
            <a:endParaRPr lang="en-US" dirty="0"/>
          </a:p>
          <a:p>
            <a:r>
              <a:rPr dirty="0"/>
              <a:t>To scale a monolith</a:t>
            </a:r>
            <a:r>
              <a:rPr lang="en-US" dirty="0"/>
              <a:t>, </a:t>
            </a:r>
            <a:r>
              <a:rPr dirty="0"/>
              <a:t>our </a:t>
            </a:r>
            <a:r>
              <a:rPr lang="en-US" dirty="0"/>
              <a:t>only</a:t>
            </a:r>
            <a:r>
              <a:rPr dirty="0"/>
              <a:t> option is to replace our server with a bigger server. Eventually, we will reach a limit of the performance of a single server. </a:t>
            </a:r>
            <a:endParaRPr lang="en-US" dirty="0"/>
          </a:p>
          <a:p>
            <a:endParaRPr lang="en-US" dirty="0"/>
          </a:p>
          <a:p>
            <a:r>
              <a:rPr lang="en-US" dirty="0"/>
              <a:t>Also, the monolithic architecture is weak on fault-tolerance: </a:t>
            </a:r>
            <a:r>
              <a:rPr dirty="0"/>
              <a:t>If the single server goes down, the whole system goes down.</a:t>
            </a:r>
            <a:endParaRPr lang="en-US" dirty="0"/>
          </a:p>
          <a:p>
            <a:endParaRPr lang="en-US" dirty="0"/>
          </a:p>
          <a:p>
            <a:r>
              <a:rPr lang="en-US" dirty="0"/>
              <a:t>&lt;Ask students:&gt; Where do you think this architecture falls on the “how hard to operate” or “how hard to set up a development environment” scale? </a:t>
            </a:r>
            <a:endParaRPr dirty="0"/>
          </a:p>
        </p:txBody>
      </p:sp>
    </p:spTree>
    <p:extLst>
      <p:ext uri="{BB962C8B-B14F-4D97-AF65-F5344CB8AC3E}">
        <p14:creationId xmlns:p14="http://schemas.microsoft.com/office/powerpoint/2010/main" val="4049685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rPr dirty="0"/>
              <a:t>To motivate the next architecture that we will discuss, recall two of the constraints in distributed systems from the last module: latency and throughput.</a:t>
            </a:r>
          </a:p>
          <a:p>
            <a:endParaRPr dirty="0"/>
          </a:p>
          <a:p>
            <a:r>
              <a:rPr dirty="0"/>
              <a:t>These constraints impose significant tradeoffs for architectures that rely on replication, particularly over long distances.</a:t>
            </a:r>
          </a:p>
          <a:p>
            <a:endParaRPr dirty="0"/>
          </a:p>
          <a:p>
            <a:r>
              <a:rPr dirty="0"/>
              <a:t>First: Since replication (with consistency) requires that updates are made to all servers that maintain a replica of that data, replication *adds* latency to reads or writes by requiring that updates are acknowledged by all replicas before committing them.</a:t>
            </a:r>
          </a:p>
          <a:p>
            <a:endParaRPr dirty="0"/>
          </a:p>
          <a:p>
            <a:r>
              <a:rPr dirty="0"/>
              <a:t>Second: Given limited network throughput, there is often not enough bandwidth to maintain replication of all data across all nodes.</a:t>
            </a:r>
          </a:p>
          <a:p>
            <a:endParaRPr dirty="0"/>
          </a:p>
          <a:p>
            <a:r>
              <a:rPr dirty="0"/>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rPr lang="en-US" dirty="0"/>
              <a:t>The key idea of a tiered architecture is that the system is arranged in tiers, based on responsibilities.</a:t>
            </a:r>
          </a:p>
          <a:p>
            <a:endParaRPr lang="en-US" dirty="0"/>
          </a:p>
          <a:p>
            <a:r>
              <a:rPr lang="en-US" dirty="0"/>
              <a:t>For example, DNS is a tiered architecture:  the servers are arranged in tiers:  for example: one for root, one for .</a:t>
            </a:r>
            <a:r>
              <a:rPr lang="en-US" dirty="0" err="1"/>
              <a:t>edu</a:t>
            </a:r>
            <a:r>
              <a:rPr lang="en-US" dirty="0"/>
              <a:t>, one for northeastern.edu, one for khoury.northeastern.edu, one for courses.khoury.northeastern.edu.   Each server is responsible for only the addresses that end in its zone.  The server for khoury.northeastern.edu is only responsible for *.khoury.northeastern.edu .  If you ask it for calendars.registrar.northeastern.edu, it will forward the request to the server for northeastern.edu.  That server will forward the request to the server for registrar.northeastern.edu, which presumably can answer the original question.  We’ll see more about this later.</a:t>
            </a:r>
            <a:endParaRPr dirty="0"/>
          </a:p>
        </p:txBody>
      </p:sp>
    </p:spTree>
    <p:extLst>
      <p:ext uri="{BB962C8B-B14F-4D97-AF65-F5344CB8AC3E}">
        <p14:creationId xmlns:p14="http://schemas.microsoft.com/office/powerpoint/2010/main" val="1060972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3.ti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tif"/><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11.1: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lstStyle>
            <a:lvl1pPr>
              <a:defRPr spc="-200"/>
            </a:lvl1pPr>
          </a:lstStyle>
          <a:p>
            <a:r>
              <a:rPr lang="en-US" dirty="0"/>
              <a:t>2. </a:t>
            </a:r>
            <a:r>
              <a:rPr dirty="0"/>
              <a:t>Tiered Architectures</a:t>
            </a:r>
          </a:p>
        </p:txBody>
      </p:sp>
      <p:sp>
        <p:nvSpPr>
          <p:cNvPr id="345" name="Body Level One…"/>
          <p:cNvSpPr txBox="1">
            <a:spLocks noGrp="1"/>
          </p:cNvSpPr>
          <p:nvPr>
            <p:ph idx="1"/>
          </p:nvPr>
        </p:nvSpPr>
        <p:spPr>
          <a:xfrm>
            <a:off x="838200" y="1500160"/>
            <a:ext cx="5840186"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550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678386" y="2457835"/>
            <a:ext cx="5032108" cy="2900005"/>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lstStyle/>
          <a:p>
            <a:r>
              <a:rPr lang="en-US" dirty="0"/>
              <a:t>3. </a:t>
            </a:r>
            <a:r>
              <a:rPr dirty="0"/>
              <a:t>Microservice Architectures</a:t>
            </a:r>
          </a:p>
        </p:txBody>
      </p:sp>
      <p:sp>
        <p:nvSpPr>
          <p:cNvPr id="628" name="Body Level One…"/>
          <p:cNvSpPr txBox="1">
            <a:spLocks noGrp="1"/>
          </p:cNvSpPr>
          <p:nvPr>
            <p:ph idx="1"/>
          </p:nvPr>
        </p:nvSpPr>
        <p:spPr>
          <a:xfrm>
            <a:off x="838200" y="1500160"/>
            <a:ext cx="8763000"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a:t>
            </a:r>
            <a:r>
              <a:rPr lang="en-US" dirty="0"/>
              <a:t>a </a:t>
            </a:r>
            <a:r>
              <a:rPr dirty="0"/>
              <a:t>well-defined protocol</a:t>
            </a:r>
            <a:r>
              <a:rPr lang="en-US" dirty="0"/>
              <a:t> (typically REST/http, though others are possible)</a:t>
            </a:r>
            <a:endParaRPr dirty="0"/>
          </a:p>
        </p:txBody>
      </p:sp>
    </p:spTree>
    <p:extLst>
      <p:ext uri="{BB962C8B-B14F-4D97-AF65-F5344CB8AC3E}">
        <p14:creationId xmlns:p14="http://schemas.microsoft.com/office/powerpoint/2010/main" val="20243628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lstStyle/>
          <a:p>
            <a:r>
              <a:t>Microservices: Schematic Example</a:t>
            </a:r>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44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4400" dirty="0"/>
              <a:t>Microservice Advantages</a:t>
            </a:r>
            <a:r>
              <a:rPr lang="en-US" sz="4400" dirty="0"/>
              <a:t> and Disadvantages</a:t>
            </a:r>
            <a:endParaRPr sz="4400" dirty="0"/>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rPr dirty="0"/>
              <a:t>Advantages</a:t>
            </a:r>
          </a:p>
          <a:p>
            <a:pPr lvl="1">
              <a:lnSpc>
                <a:spcPct val="81000"/>
              </a:lnSpc>
              <a:spcBef>
                <a:spcPts val="500"/>
              </a:spcBef>
            </a:pPr>
            <a:r>
              <a:rPr dirty="0"/>
              <a:t>services may scale differently, so can be implemented on hardware </a:t>
            </a:r>
            <a:r>
              <a:rPr lang="en-US" dirty="0"/>
              <a:t>and software </a:t>
            </a:r>
            <a:r>
              <a:rPr dirty="0"/>
              <a:t>appropriate </a:t>
            </a:r>
            <a:r>
              <a:rPr lang="en-US" dirty="0"/>
              <a:t>for each</a:t>
            </a:r>
          </a:p>
          <a:p>
            <a:pPr lvl="1">
              <a:lnSpc>
                <a:spcPct val="81000"/>
              </a:lnSpc>
              <a:spcBef>
                <a:spcPts val="500"/>
              </a:spcBef>
            </a:pPr>
            <a:r>
              <a:rPr dirty="0"/>
              <a:t>services are independent (yay for interfaces!) so can be developed and deployed independently</a:t>
            </a:r>
          </a:p>
          <a:p>
            <a:pPr>
              <a:lnSpc>
                <a:spcPct val="81000"/>
              </a:lnSpc>
            </a:pPr>
            <a:r>
              <a:rPr dirty="0"/>
              <a:t>Disadvantages</a:t>
            </a:r>
          </a:p>
          <a:p>
            <a:pPr lvl="1">
              <a:lnSpc>
                <a:spcPct val="81000"/>
              </a:lnSpc>
            </a:pPr>
            <a:r>
              <a:rPr lang="en-US" dirty="0"/>
              <a:t>Shared data?</a:t>
            </a:r>
          </a:p>
          <a:p>
            <a:pPr lvl="1">
              <a:lnSpc>
                <a:spcPct val="81000"/>
              </a:lnSpc>
            </a:pPr>
            <a:r>
              <a:rPr lang="en-US" dirty="0"/>
              <a:t>Requires high availability	</a:t>
            </a:r>
          </a:p>
          <a:p>
            <a:pPr lvl="1">
              <a:lnSpc>
                <a:spcPct val="81000"/>
              </a:lnSpc>
              <a:spcBef>
                <a:spcPts val="500"/>
              </a:spcBef>
            </a:pPr>
            <a:r>
              <a:rPr lang="en-US" dirty="0"/>
              <a:t>S</a:t>
            </a:r>
            <a:r>
              <a:rPr dirty="0"/>
              <a:t>ervice discovery?</a:t>
            </a:r>
          </a:p>
          <a:p>
            <a:pPr lvl="1">
              <a:lnSpc>
                <a:spcPct val="81000"/>
              </a:lnSpc>
              <a:spcBef>
                <a:spcPts val="500"/>
              </a:spcBef>
            </a:pPr>
            <a:r>
              <a:rPr lang="en-US" dirty="0"/>
              <a:t>Data consistency?</a:t>
            </a:r>
          </a:p>
          <a:p>
            <a:pPr lvl="1">
              <a:lnSpc>
                <a:spcPct val="81000"/>
              </a:lnSpc>
              <a:spcBef>
                <a:spcPts val="500"/>
              </a:spcBef>
            </a:pPr>
            <a:r>
              <a:rPr lang="en-US" dirty="0"/>
              <a:t>O</a:t>
            </a:r>
            <a:r>
              <a:rPr dirty="0"/>
              <a:t>verall system complexity</a:t>
            </a:r>
          </a:p>
        </p:txBody>
      </p:sp>
    </p:spTree>
    <p:extLst>
      <p:ext uri="{BB962C8B-B14F-4D97-AF65-F5344CB8AC3E}">
        <p14:creationId xmlns:p14="http://schemas.microsoft.com/office/powerpoint/2010/main" val="475403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lstStyle/>
          <a:p>
            <a:r>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lang="en-US" dirty="0"/>
              <a:t>You should now be able to </a:t>
            </a:r>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17309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lstStyle/>
          <a:p>
            <a:r>
              <a:rPr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544D-C2F9-D2FD-11A1-FA10F91982BC}"/>
              </a:ext>
            </a:extLst>
          </p:cNvPr>
          <p:cNvSpPr>
            <a:spLocks noGrp="1"/>
          </p:cNvSpPr>
          <p:nvPr>
            <p:ph type="title"/>
          </p:nvPr>
        </p:nvSpPr>
        <p:spPr/>
        <p:txBody>
          <a:bodyPr/>
          <a:lstStyle/>
          <a:p>
            <a:r>
              <a:rPr lang="en-US" dirty="0"/>
              <a:t>Review: Challenges of Distributed Systems</a:t>
            </a:r>
          </a:p>
        </p:txBody>
      </p:sp>
      <p:sp>
        <p:nvSpPr>
          <p:cNvPr id="3" name="Content Placeholder 2">
            <a:extLst>
              <a:ext uri="{FF2B5EF4-FFF2-40B4-BE49-F238E27FC236}">
                <a16:creationId xmlns:a16="http://schemas.microsoft.com/office/drawing/2014/main" id="{DBDA6B4F-F6F5-7772-1054-D9F98C421094}"/>
              </a:ext>
            </a:extLst>
          </p:cNvPr>
          <p:cNvSpPr>
            <a:spLocks noGrp="1"/>
          </p:cNvSpPr>
          <p:nvPr>
            <p:ph idx="1"/>
          </p:nvPr>
        </p:nvSpPr>
        <p:spPr>
          <a:xfrm>
            <a:off x="838200" y="1500160"/>
            <a:ext cx="8248650" cy="4351338"/>
          </a:xfrm>
        </p:spPr>
        <p:txBody>
          <a:bodyPr/>
          <a:lstStyle/>
          <a:p>
            <a:r>
              <a:rPr lang="en-US" dirty="0"/>
              <a:t>More machines mean more links that can fail</a:t>
            </a:r>
          </a:p>
          <a:p>
            <a:r>
              <a:rPr lang="en-US" dirty="0"/>
              <a:t>Networks introduce delays</a:t>
            </a:r>
          </a:p>
          <a:p>
            <a:r>
              <a:rPr lang="en-US" dirty="0"/>
              <a:t>Networks still fail, intermittently and for long periods</a:t>
            </a:r>
          </a:p>
          <a:p>
            <a:r>
              <a:rPr lang="en-US" dirty="0"/>
              <a:t>Networks rely on fallible external administrators</a:t>
            </a:r>
          </a:p>
          <a:p>
            <a:r>
              <a:rPr lang="en-US" dirty="0"/>
              <a:t>Sequential consistency is impossible</a:t>
            </a:r>
          </a:p>
        </p:txBody>
      </p:sp>
      <p:sp>
        <p:nvSpPr>
          <p:cNvPr id="4" name="Slide Number Placeholder 3">
            <a:extLst>
              <a:ext uri="{FF2B5EF4-FFF2-40B4-BE49-F238E27FC236}">
                <a16:creationId xmlns:a16="http://schemas.microsoft.com/office/drawing/2014/main" id="{74523AC7-C391-5497-BD23-28EEF7BB40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200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D471E-1244-E4E5-F832-71C8B4413627}"/>
              </a:ext>
            </a:extLst>
          </p:cNvPr>
          <p:cNvSpPr>
            <a:spLocks noGrp="1"/>
          </p:cNvSpPr>
          <p:nvPr>
            <p:ph type="title"/>
          </p:nvPr>
        </p:nvSpPr>
        <p:spPr/>
        <p:txBody>
          <a:bodyPr/>
          <a:lstStyle/>
          <a:p>
            <a:r>
              <a:rPr lang="en-US" dirty="0"/>
              <a:t>Questions to Ask About Distributed Architectures?</a:t>
            </a:r>
          </a:p>
        </p:txBody>
      </p:sp>
      <p:sp>
        <p:nvSpPr>
          <p:cNvPr id="3" name="Content Placeholder 2">
            <a:extLst>
              <a:ext uri="{FF2B5EF4-FFF2-40B4-BE49-F238E27FC236}">
                <a16:creationId xmlns:a16="http://schemas.microsoft.com/office/drawing/2014/main" id="{A596E0DE-0AC7-3645-9366-D9D87242564F}"/>
              </a:ext>
            </a:extLst>
          </p:cNvPr>
          <p:cNvSpPr>
            <a:spLocks noGrp="1"/>
          </p:cNvSpPr>
          <p:nvPr>
            <p:ph idx="1"/>
          </p:nvPr>
        </p:nvSpPr>
        <p:spPr>
          <a:xfrm>
            <a:off x="838200" y="1500160"/>
            <a:ext cx="10260106" cy="4351338"/>
          </a:xfrm>
        </p:spPr>
        <p:txBody>
          <a:bodyPr/>
          <a:lstStyle/>
          <a:p>
            <a:r>
              <a:rPr lang="en-US" dirty="0"/>
              <a:t>How many individual pieces can fail before the whole fails? Who is responsible for those pieces?</a:t>
            </a:r>
          </a:p>
          <a:p>
            <a:r>
              <a:rPr lang="en-US" dirty="0"/>
              <a:t>How complicated is it…</a:t>
            </a:r>
          </a:p>
          <a:p>
            <a:pPr lvl="1"/>
            <a:r>
              <a:rPr lang="en-US" dirty="0"/>
              <a:t>To operate?</a:t>
            </a:r>
          </a:p>
          <a:p>
            <a:pPr lvl="1"/>
            <a:r>
              <a:rPr lang="en-US" dirty="0"/>
              <a:t>To debug?</a:t>
            </a:r>
          </a:p>
          <a:p>
            <a:pPr lvl="1"/>
            <a:r>
              <a:rPr lang="en-US" dirty="0"/>
              <a:t>To set up a development environment?</a:t>
            </a:r>
          </a:p>
          <a:p>
            <a:r>
              <a:rPr lang="en-US" dirty="0"/>
              <a:t>How much CPU/RAM/bandwidth is needed to run it? (in total and per-node)</a:t>
            </a:r>
          </a:p>
          <a:p>
            <a:r>
              <a:rPr lang="en-US" dirty="0"/>
              <a:t>What is the strategy for increasing capacity?</a:t>
            </a:r>
          </a:p>
        </p:txBody>
      </p:sp>
      <p:sp>
        <p:nvSpPr>
          <p:cNvPr id="4" name="Slide Number Placeholder 3">
            <a:extLst>
              <a:ext uri="{FF2B5EF4-FFF2-40B4-BE49-F238E27FC236}">
                <a16:creationId xmlns:a16="http://schemas.microsoft.com/office/drawing/2014/main" id="{150F4081-5913-F9AC-67A5-37D058465B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4291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F0AF-6B08-8A49-204F-1DE1451056ED}"/>
              </a:ext>
            </a:extLst>
          </p:cNvPr>
          <p:cNvSpPr>
            <a:spLocks noGrp="1"/>
          </p:cNvSpPr>
          <p:nvPr>
            <p:ph type="title"/>
          </p:nvPr>
        </p:nvSpPr>
        <p:spPr/>
        <p:txBody>
          <a:bodyPr/>
          <a:lstStyle/>
          <a:p>
            <a:r>
              <a:rPr lang="en-US" dirty="0"/>
              <a:t>A brief survey of distributed architectures</a:t>
            </a:r>
          </a:p>
        </p:txBody>
      </p:sp>
      <p:sp>
        <p:nvSpPr>
          <p:cNvPr id="3" name="Content Placeholder 2">
            <a:extLst>
              <a:ext uri="{FF2B5EF4-FFF2-40B4-BE49-F238E27FC236}">
                <a16:creationId xmlns:a16="http://schemas.microsoft.com/office/drawing/2014/main" id="{8BB100BF-5E59-08E6-B414-BA80521CD2B4}"/>
              </a:ext>
            </a:extLst>
          </p:cNvPr>
          <p:cNvSpPr>
            <a:spLocks noGrp="1"/>
          </p:cNvSpPr>
          <p:nvPr>
            <p:ph idx="1"/>
          </p:nvPr>
        </p:nvSpPr>
        <p:spPr/>
        <p:txBody>
          <a:bodyPr/>
          <a:lstStyle/>
          <a:p>
            <a:pPr marL="514350" indent="-514350">
              <a:buAutoNum type="arabicPeriod"/>
            </a:pPr>
            <a:r>
              <a:rPr lang="en-US" dirty="0"/>
              <a:t>Monolithic server</a:t>
            </a:r>
          </a:p>
          <a:p>
            <a:pPr marL="514350" indent="-514350">
              <a:buAutoNum type="arabicPeriod"/>
            </a:pPr>
            <a:r>
              <a:rPr lang="en-US" dirty="0"/>
              <a:t>Tiered architectures</a:t>
            </a:r>
          </a:p>
          <a:p>
            <a:pPr marL="514350" indent="-514350">
              <a:buAutoNum type="arabicPeriod"/>
            </a:pPr>
            <a:r>
              <a:rPr lang="en-US" dirty="0"/>
              <a:t>Microservice architectures</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7A75F44E-1CF3-7F4E-7535-A43CD77F52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6298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lang="en-US" sz="4400" dirty="0"/>
              <a:t>1. </a:t>
            </a:r>
            <a:r>
              <a:rPr sz="44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lstStyle/>
          <a:p>
            <a:r>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lstStyle>
            <a:lvl1pPr>
              <a:defRPr spc="-200"/>
            </a:lvl1pPr>
          </a:lstStyle>
          <a:p>
            <a:r>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12000</TotalTime>
  <Words>1681</Words>
  <Application>Microsoft Macintosh PowerPoint</Application>
  <PresentationFormat>Widescreen</PresentationFormat>
  <Paragraphs>195</Paragraphs>
  <Slides>16</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Helvetica Light</vt:lpstr>
      <vt:lpstr>Helvetica Neue</vt:lpstr>
      <vt:lpstr>Verdana</vt:lpstr>
      <vt:lpstr>Office Theme</vt:lpstr>
      <vt:lpstr>CS 4530: Fundamentals of Software Engineering  Module 11.1: Distributing Processing</vt:lpstr>
      <vt:lpstr>Learning Goals for this Lesson</vt:lpstr>
      <vt:lpstr>Distributed Software Architectures</vt:lpstr>
      <vt:lpstr>Review: Challenges of Distributed Systems</vt:lpstr>
      <vt:lpstr>Questions to Ask About Distributed Architectures?</vt:lpstr>
      <vt:lpstr>A brief survey of distributed architectures</vt:lpstr>
      <vt:lpstr>1. The Monolith Architecture Relies on a Single Server</vt:lpstr>
      <vt:lpstr>Monolithic Architectures Struggle to Scale</vt:lpstr>
      <vt:lpstr>Replication Alone is Not The Answer</vt:lpstr>
      <vt:lpstr>2. Tiered Architectures</vt:lpstr>
      <vt:lpstr>3. Microservice Architectures</vt:lpstr>
      <vt:lpstr>Microservices: Schematic Example</vt:lpstr>
      <vt:lpstr>Microservices are (a) highly scalable and (b) trendy</vt:lpstr>
      <vt:lpstr>Microservice Advantages and Disadvantages</vt:lpstr>
      <vt:lpstr>Microservices vs Monoliths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Bell, Jonathan</cp:lastModifiedBy>
  <cp:revision>82</cp:revision>
  <dcterms:modified xsi:type="dcterms:W3CDTF">2024-02-07T14:28:41Z</dcterms:modified>
</cp:coreProperties>
</file>